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7.jpg" ContentType="image/png"/>
  <Override PartName="/ppt/media/image8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57" r:id="rId7"/>
    <p:sldId id="293" r:id="rId8"/>
    <p:sldId id="291" r:id="rId9"/>
    <p:sldId id="292" r:id="rId10"/>
    <p:sldId id="294" r:id="rId11"/>
    <p:sldId id="258" r:id="rId12"/>
    <p:sldId id="295" r:id="rId13"/>
    <p:sldId id="296" r:id="rId14"/>
    <p:sldId id="297" r:id="rId15"/>
    <p:sldId id="298" r:id="rId16"/>
    <p:sldId id="259" r:id="rId17"/>
    <p:sldId id="299" r:id="rId18"/>
    <p:sldId id="300" r:id="rId19"/>
    <p:sldId id="301" r:id="rId20"/>
    <p:sldId id="302" r:id="rId21"/>
    <p:sldId id="260" r:id="rId22"/>
    <p:sldId id="303" r:id="rId23"/>
    <p:sldId id="304" r:id="rId24"/>
    <p:sldId id="305" r:id="rId25"/>
    <p:sldId id="306" r:id="rId26"/>
    <p:sldId id="261" r:id="rId27"/>
    <p:sldId id="307" r:id="rId28"/>
    <p:sldId id="308" r:id="rId29"/>
    <p:sldId id="309" r:id="rId30"/>
    <p:sldId id="310" r:id="rId31"/>
    <p:sldId id="263" r:id="rId32"/>
    <p:sldId id="315" r:id="rId33"/>
    <p:sldId id="316" r:id="rId34"/>
    <p:sldId id="317" r:id="rId35"/>
    <p:sldId id="318" r:id="rId36"/>
    <p:sldId id="264" r:id="rId37"/>
    <p:sldId id="319" r:id="rId38"/>
    <p:sldId id="320" r:id="rId39"/>
    <p:sldId id="321" r:id="rId40"/>
    <p:sldId id="322" r:id="rId41"/>
    <p:sldId id="265" r:id="rId42"/>
    <p:sldId id="323" r:id="rId43"/>
    <p:sldId id="324" r:id="rId44"/>
    <p:sldId id="325" r:id="rId45"/>
    <p:sldId id="326" r:id="rId46"/>
    <p:sldId id="266" r:id="rId47"/>
    <p:sldId id="327" r:id="rId48"/>
    <p:sldId id="328" r:id="rId49"/>
    <p:sldId id="329" r:id="rId50"/>
    <p:sldId id="330" r:id="rId51"/>
    <p:sldId id="268" r:id="rId52"/>
    <p:sldId id="331" r:id="rId53"/>
    <p:sldId id="332" r:id="rId54"/>
    <p:sldId id="333" r:id="rId55"/>
    <p:sldId id="334" r:id="rId56"/>
    <p:sldId id="267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3" r:id="rId6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42ADD-20FF-41DA-9C0F-7A9B9964A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1EF95B-BD7D-463E-9ACF-A0CFCB019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9249C4-23B8-4997-AE56-CF64DDCEC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BDE24-55B2-46C2-8577-D85AFF732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155602-AD4D-49AD-8B50-49FCB812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3128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A85D6-A03E-4485-973A-FCFFE374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1C668E-0671-47DA-B6FA-98E80A1EA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A2BFD6-DD44-4C6C-B2A4-2504A4A5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2360CB-867B-4207-8EFB-C40D9746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74B58D-0477-4A3D-81FD-E291CBD4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482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8B3E15-5C7F-4CB1-B1EC-E8090D4D89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E80117-963C-4D04-8654-3A93332DE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1105CC-ADED-4EC9-865D-D033B3FB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AAF86B-581E-448F-967F-C6B12444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52CDD1-9A96-4FE9-8614-03F083A5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517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6B3B8-5B9E-4B37-9167-0E049F42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24E625-A707-4652-A54C-41AF9DFBE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52DA76-281E-4759-ACD7-3DBF57466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084722-97B6-46B7-BE97-CFD4BCC9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35F076-A4AC-42E8-8F5C-805E52DF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228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33BD5-9B93-49EA-B9CA-6EAD745F4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6A172B-FF8B-4D67-A412-A69B160F6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4F1060-F827-439C-9D12-B37A5A3EC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D88A1F-71D5-4B96-BC71-8B28256C0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9F31ED-B563-4A35-AC1A-75B7AFEE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543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07369-2708-4E62-A618-4535C3318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F84A43-E8C7-4723-83D7-C4B917F8E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634CC25-C298-4841-8E03-991E7AFED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F93B03-58BA-40D1-9493-1CDE246B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183123-81CE-4E8B-B30B-7D0C93F28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663E5B-37A2-41B8-8FD1-9D74F3B0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6943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F0F11-BB66-4227-B07A-4BED4349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5446E6-4F6B-456D-AA34-2707BF6F5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F59859-3059-4772-9A61-942691552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AE7084-3197-4748-849D-BFD98FC81D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C15291-B037-42C7-9679-397874422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21736FA-6A1A-4591-9137-56FEBB53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4ACE830-C604-45D7-9DF0-6467C8FBC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895B998-44C7-4FE9-B859-C48E0169F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1723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97078-34EC-4817-8C30-85CBC680E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C4818EB-A775-4B62-8519-923E2C0A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562A2A9-FAD8-4322-8C1A-7AEC9FA72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6876A99-347B-46DA-B93C-B7ED0077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040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B7C812-BDAC-4BF7-8234-EF0F917C8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A51A66-CFB7-4134-9963-77B52F8F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14E68D-4EA4-4831-8D20-4FE74D41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9280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7A351-2205-4CA8-B3E5-BC3D1E440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083889-4460-40CD-A97E-1A36662A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3FA40F-E40E-4D93-9B05-B1C50ABB8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279A34-8884-421B-BF6E-1CD7F58E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849D6-8BE3-4C66-A72E-D39AF346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792C2D-854D-4618-B590-AECCA3D1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119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73DD1-9369-4896-8F07-305E365D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593B99-ADD7-4A2A-A395-9D08B0B57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94573C-EBF5-4956-9E1A-2A99F8A2F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9FD943-BBD2-4D83-9E31-3D84A1B8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88CABD-EED0-4402-8934-19A8DDB0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6CA96C-F760-4F97-B84A-F76564D0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310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F5557D-438D-4073-88CF-567FF4843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E0285D-0070-4317-BC7B-84C12C487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53E809-D179-4C52-9FB1-F002DCD3D5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71527-2289-40BC-A4D3-B78BD51FE60C}" type="datetimeFigureOut">
              <a:rPr lang="es-CL" smtClean="0"/>
              <a:t>19-07-2018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135D9E-2375-4E81-9A8E-1C0C3DE22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70967F-8133-41A9-AABB-8E93C6F6A0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826A6-4024-4FFB-BE50-A638E11CE3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305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microsoft.com/office/2007/relationships/hdphoto" Target="../media/hdphoto2.wdp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image" Target="../media/image123.g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72EF2F3-23C8-494C-A74A-4ABF0E5BB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02" y="1885459"/>
            <a:ext cx="3181055" cy="478354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DD8398A-3508-4131-AE95-25E7522610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52" y="1573789"/>
            <a:ext cx="4441263" cy="3710422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0DA38A4-8E47-400B-AAD4-FE16C062D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710" y="-256322"/>
            <a:ext cx="2814638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43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612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D0A53E-07B4-4A6E-8005-EDB9C62A3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8" y="1166955"/>
            <a:ext cx="4524090" cy="45240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D8B6CE2-E76B-48AE-9CD8-DBC8263E9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8" y="1842447"/>
            <a:ext cx="4701861" cy="47856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6A4AEC-AC9C-4D65-8827-7E1EDD7440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93" y="-32026"/>
            <a:ext cx="33337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6424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4585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3940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9596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ED6FD0-FDDE-41D9-ABB2-884257762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60" y="300250"/>
            <a:ext cx="4593646" cy="17800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9B17994-2389-4D02-A273-9807CB209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53" y="1190269"/>
            <a:ext cx="3764460" cy="42581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009D0F-6CC1-47CF-8682-1054E1E07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60" y="1557912"/>
            <a:ext cx="4541976" cy="50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80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269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6446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309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8099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901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8999"/>
            <a:ext cx="5400000" cy="64800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187"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E659D93-F936-4F62-B590-56E5F068B780}"/>
              </a:ext>
            </a:extLst>
          </p:cNvPr>
          <p:cNvSpPr/>
          <p:nvPr/>
        </p:nvSpPr>
        <p:spPr>
          <a:xfrm>
            <a:off x="5903583" y="188998"/>
            <a:ext cx="5400000" cy="64800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187"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6F54AA-1B59-48ED-9084-5DE0EE335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17" y="1978926"/>
            <a:ext cx="4638207" cy="36371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C3362DC-A61E-4E3A-B518-AB69BBF8C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343" y="188997"/>
            <a:ext cx="2804479" cy="14022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1CEA35B-B8DB-4685-84E7-41563FF37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48" y="1613196"/>
            <a:ext cx="4304942" cy="505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90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215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6893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387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9046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CE0381-C34B-4BF9-9700-C9803471B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59" y="3429000"/>
            <a:ext cx="5188342" cy="28394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C5C22D-76E3-4E17-9F17-79A7C59F2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63" y="242008"/>
            <a:ext cx="5066840" cy="324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1ADB365-3DAB-4FBE-9CDC-E548D6B5A8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7" y="1961323"/>
            <a:ext cx="5310594" cy="33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40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008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0933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325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9014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6366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2A9E218-7148-49EC-9E93-2CECF7C78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0" y="1773520"/>
            <a:ext cx="6349206" cy="26285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FD5CA05-3866-4CD9-ACB8-ECA65E96C1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371" y="160707"/>
            <a:ext cx="4002419" cy="155093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8E8FCC-2CEB-4B03-867C-1AD11BD05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65" y="1469697"/>
            <a:ext cx="5280400" cy="522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59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6345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62871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1229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19063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96BA0A-C478-44E3-A9D9-D7C6FBDF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20" y="1025651"/>
            <a:ext cx="4546926" cy="56433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BA28D49-EA22-40DC-AC92-A0057D006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19" y="395430"/>
            <a:ext cx="1393900" cy="12604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5ACC89C-3672-4E4F-8A1C-87299BF3F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85" y="1376989"/>
            <a:ext cx="3776795" cy="341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99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9420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6883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8772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83965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0020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32F36E5-8D2C-4D64-B7FE-7A6E9F11C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11" y="1766503"/>
            <a:ext cx="3324993" cy="332499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6AFC35-055C-4825-B569-F3065A6EC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68" y="40944"/>
            <a:ext cx="3792229" cy="20040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EF8DB4-872E-41B3-BCB3-21711448F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81" y="2193023"/>
            <a:ext cx="4865804" cy="417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80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5673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9906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1972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9378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86457D-493C-4688-A521-4671F5D27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46769"/>
            <a:ext cx="4600854" cy="531123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7616193-608E-4C17-82EC-8E954CCC8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38" y="-109052"/>
            <a:ext cx="3756346" cy="21177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740B46-0E69-47F5-AB1E-D7BBD9632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52" y="2248603"/>
            <a:ext cx="2794662" cy="307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31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4190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15254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29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3262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5622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144FA9-8FDA-4BAB-BB0B-E84EDCB6E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47" y="2270477"/>
            <a:ext cx="5723336" cy="42925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7AA47C-18C4-4738-AC68-B5B8716EF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15" y="189000"/>
            <a:ext cx="2393935" cy="239393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F4B87A4-31D3-4DC7-A330-C6537C891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0" y="2019868"/>
            <a:ext cx="5010245" cy="281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6870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198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5490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687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3F1584-DBBE-4C1B-917A-C8B9D592D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808" y="1855304"/>
            <a:ext cx="3153550" cy="31473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BF7A14C-277A-4A2A-9D65-1EE119DC2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8757"/>
            <a:ext cx="5166610" cy="324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35D7D3-667F-4701-9A56-0DA7FFD9F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844" y="700041"/>
            <a:ext cx="4887478" cy="18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4889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8723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691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7C69C9-8E70-4B87-B871-1A7DE3B52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84" y="1542384"/>
            <a:ext cx="4238598" cy="37732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7856EA7-7867-41DA-877D-11117E3A5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26" y="-245661"/>
            <a:ext cx="3639313" cy="26817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68D23F-CF60-401D-9916-3FD6AE861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64" y="1994642"/>
            <a:ext cx="2818638" cy="46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02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8452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9C4D83-6A9B-4354-8A11-18AA3A847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58" y="826904"/>
            <a:ext cx="5210850" cy="52041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8545639-9AA1-4A54-8159-1D9011449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92" y="1255592"/>
            <a:ext cx="3012582" cy="43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1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5718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684412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5843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302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652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735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C2DEC52-1E27-4244-8B4A-F547046DC0B6}"/>
              </a:ext>
            </a:extLst>
          </p:cNvPr>
          <p:cNvSpPr/>
          <p:nvPr/>
        </p:nvSpPr>
        <p:spPr>
          <a:xfrm>
            <a:off x="503583" y="189000"/>
            <a:ext cx="5400000" cy="6480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8365C0-2E50-40B8-9CF4-B81261FBFC55}"/>
              </a:ext>
            </a:extLst>
          </p:cNvPr>
          <p:cNvSpPr/>
          <p:nvPr/>
        </p:nvSpPr>
        <p:spPr>
          <a:xfrm>
            <a:off x="5903583" y="189000"/>
            <a:ext cx="5400000" cy="648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920196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0</Words>
  <Application>Microsoft Office PowerPoint</Application>
  <PresentationFormat>Panorámica</PresentationFormat>
  <Paragraphs>0</Paragraphs>
  <Slides>65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jenny gandara flores</dc:creator>
  <cp:lastModifiedBy>Alumno</cp:lastModifiedBy>
  <cp:revision>25</cp:revision>
  <dcterms:created xsi:type="dcterms:W3CDTF">2018-05-28T20:42:46Z</dcterms:created>
  <dcterms:modified xsi:type="dcterms:W3CDTF">2018-07-19T20:33:28Z</dcterms:modified>
</cp:coreProperties>
</file>